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9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3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1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5AA2E-820E-5733-0F23-4D6A93776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6FD8A-74B9-BDF0-9347-03380C43B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BE1D5-4177-F436-4850-3771187D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C6B3-2FF3-267E-D910-DD64500AF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BA684-7F01-70C5-3FD8-8811EDC4D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064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534A5-E7C0-DE4C-8F21-F2F6736B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81398-03D7-21E1-163E-AC3B80C5D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F49FF-87B3-0A1B-C5F7-B42017645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3F67B-10BC-6111-0755-E84048A4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35ED-C823-A46D-0218-24DCEADE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58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911C73-2C33-DA9F-0232-20E94B79A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F82AF-6EE7-D90E-3920-1800825BD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1F97E-E76F-82F6-DDC3-BC1D89ADE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92648-0FF3-D475-0771-066238AB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7DE5E-812F-F46B-FD35-C869BBA33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26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F6AA5-58FE-684C-0DB7-CDF9E7C40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46DA4-63F6-B4C8-0BFD-ECD2ED4AB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10994-ACFB-E484-9657-AAB91E551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C8E2F-8C4F-621D-9F47-92BB36F23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F9ECF-C4F9-2E51-B073-E0D15D12C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738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997AC-3B5E-2264-C622-F19F2708E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3C3F7-FCEB-80DB-C6F7-1B08673A1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B7C74-A8D0-866C-8A6F-4D1D484D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4DAEE-8924-3572-DB18-92CEC1449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83E35-7621-A4FC-7323-04D94EA6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02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6F46-0C45-DF96-37E0-D96F9A8FB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3A011-A9A2-4576-1EAF-9AF74D80A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7B800-0AA4-88D4-3FCC-7365024BB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BA261-F92D-49A5-0E30-03FD7EBE5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AAF10-19C6-2C13-9B37-30BB1A39D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0188C-D596-CA88-14AF-B0FA96DF4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894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C1AF-AF95-76AB-EB71-DD4F25ED6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64797-78F4-EF71-424F-99484BACA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44976-F717-39C5-0FFB-EDB1DA121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79A874-829F-55BF-508E-1BB048BB8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0272F5-EA71-9CCB-8E63-72ED7DCDBD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D82111-FB8B-A281-3679-9594499C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EA4442-2098-9E66-270F-E7C64087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E515E7-5137-D8A5-65AB-15154BCDB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4375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26C3-F1AB-E7E6-D988-366CBEDFA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DA4701-5EC5-F25D-F702-8EE365BF8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5BCCF-203C-03E1-2612-366A245ED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B790ED-96C2-ECBA-5AD3-05AEDAF7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517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8D578-4832-504F-813E-8F27151E5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76AF78-4754-06CB-9954-245731EE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E5076-E4DE-05C3-8D8F-0B2574833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006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820F7-2699-5C1C-CD89-8B8D1F2F4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27458-F4FE-B9D4-A5FB-D6DB72E82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2CC4C-9201-3935-E71C-1E7308769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5C340-0AE8-DC7F-4046-73D0F7DC2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0DDFC-9C5A-A145-B1D0-C9E7BB5D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08C7A-EA62-9020-CF9F-6811D841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581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586DE-CCC3-48CD-15FB-B48FA0696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E83B94-0859-3943-1A6E-0A6361AFB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F2E75-5B63-9C8E-71E1-DA58DB391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1A4EE-705C-190E-01AA-D03709830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B797C-0BE2-5C25-11AD-1D06F5E8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54A9C-F034-82F6-AC78-D1330C0B6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271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9F130-13F4-0B21-6C51-B65DE8B20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83014-9591-26BE-1C67-C27779E05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C7D04-7F54-22E1-D3E8-AA733B1685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91FDC-645D-4B65-B4B9-B57C836772EA}" type="datetimeFigureOut">
              <a:rPr lang="en-IN" smtClean="0"/>
              <a:t>23-03-2024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7CA7C-4161-9D84-6D83-0590659E1C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4B87C-629E-2380-DBE5-03741CFEB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7C997-4603-460C-9726-7F1CAF2F24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967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6EFD-5DC4-2E85-1AC7-A5DDEBF1E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BRAIN TUMOR DETECTION USING DEEPLEARNING       </a:t>
            </a:r>
            <a:endParaRPr lang="en-IN" sz="4000" b="1" u="sng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DFC04BD-15E3-7B3C-00BC-66779F1CD8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717" y="2197661"/>
            <a:ext cx="4876800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F82F0B-B6A2-B402-F5DE-6078A8906BB9}"/>
              </a:ext>
            </a:extLst>
          </p:cNvPr>
          <p:cNvSpPr txBox="1"/>
          <p:nvPr/>
        </p:nvSpPr>
        <p:spPr>
          <a:xfrm>
            <a:off x="8939464" y="5846544"/>
            <a:ext cx="60946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+mn-lt"/>
              </a:rPr>
              <a:t>BY</a:t>
            </a:r>
          </a:p>
          <a:p>
            <a:r>
              <a:rPr lang="en-US" b="1" dirty="0">
                <a:latin typeface="+mn-lt"/>
              </a:rPr>
              <a:t>SHARMITHA 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6050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AC624-9222-4697-7DE4-39A8D1739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22" y="65915"/>
            <a:ext cx="10515600" cy="1325563"/>
          </a:xfrm>
        </p:spPr>
        <p:txBody>
          <a:bodyPr/>
          <a:lstStyle/>
          <a:p>
            <a:pPr algn="ctr"/>
            <a:r>
              <a:rPr lang="en-US" b="1" u="sng" dirty="0">
                <a:latin typeface="+mn-lt"/>
              </a:rPr>
              <a:t>INTRODUCTION</a:t>
            </a:r>
            <a:endParaRPr lang="en-IN" b="1" u="sng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08B38-7989-2BAE-9BC3-F10F2C647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02" y="1326292"/>
            <a:ext cx="7013050" cy="5345205"/>
          </a:xfrm>
        </p:spPr>
        <p:txBody>
          <a:bodyPr>
            <a:normAutofit fontScale="92500"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Brain Tumor Detection is a Critical medical task that involves identifying the presence and type of Tumors in the brain.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Traditionally this process has been carried out through various medical imaging techniques such as   MRI (Magnetic Resonance Imaging) and CT(Computed Tomography) scans 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However Deep learning a Subset of Artificial Intelligence has emerged as a promising technology for automating and enhancing the Accuracy of Brain Tumor Detection.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Brain tumor are notoriously difficult to detect and classify.</a:t>
            </a:r>
            <a:r>
              <a:rPr lang="en-IN" sz="2400" dirty="0"/>
              <a:t> Deep learning offers a creative solution to this challenge. It is particularly well-suited for the task due to its ability  to analyse large datasets.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6663C5-4BAE-6116-86AB-75C245928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9267" y="1556983"/>
            <a:ext cx="4233748" cy="2172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7C803-1C19-15E6-1BB4-35E2EB4E96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24" b="14354"/>
          <a:stretch/>
        </p:blipFill>
        <p:spPr>
          <a:xfrm>
            <a:off x="7439267" y="3998894"/>
            <a:ext cx="4233747" cy="226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33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C753-B341-B7F3-DAEB-26879C96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41" y="444843"/>
            <a:ext cx="11144648" cy="157342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Datasets</a:t>
            </a:r>
            <a:br>
              <a:rPr lang="en-US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b="1" dirty="0"/>
            </a:br>
            <a:r>
              <a:rPr lang="en-US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Dataset is taken from Kaggle which contains 3 types of Brain Tumors</a:t>
            </a:r>
            <a:endParaRPr lang="en-IN" sz="3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1F19B-C8E9-32B4-527F-1443B3F9A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001" y="2262946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IN" sz="2600" b="1" u="sng" dirty="0"/>
              <a:t>Glioma_tumor</a:t>
            </a:r>
            <a:r>
              <a:rPr lang="en-IN" sz="2600" dirty="0"/>
              <a:t>: It is a type of brain tumor that originates in the glial cells , which are the supportive cells of the central nervous system. Glial cells play a crucial role in providing structural support to neurons and helping them function properly.</a:t>
            </a:r>
          </a:p>
          <a:p>
            <a:r>
              <a:rPr lang="en-IN" sz="2600" b="1" u="sng" dirty="0"/>
              <a:t>Meningioma_tumor</a:t>
            </a:r>
            <a:r>
              <a:rPr lang="en-IN" sz="2600" dirty="0"/>
              <a:t>: It is a type of tumor that primarily develops in the meninges .Which are the protective members surrounding the brain and spinal card.</a:t>
            </a:r>
          </a:p>
          <a:p>
            <a:r>
              <a:rPr lang="en-IN" sz="2600" b="1" u="sng" dirty="0"/>
              <a:t>Pituitary_tumor</a:t>
            </a:r>
            <a:r>
              <a:rPr lang="en-IN" sz="2600" dirty="0"/>
              <a:t>: Pituitary tumor are also known as Pituitary adenomas. Are noncancerous growths that develop within the pituitary gland a small, pea-sized gland located at the base of the brain. Despite their noncancerous nature, pituitary tumor can cause a range of health issues by impacting hormone production and the normal functioning of the pituitary gland.</a:t>
            </a:r>
          </a:p>
          <a:p>
            <a:r>
              <a:rPr lang="en-IN" sz="2600" b="1" u="sng" dirty="0" err="1"/>
              <a:t>No_tumor</a:t>
            </a:r>
            <a:r>
              <a:rPr lang="en-IN" sz="2600" b="1" u="sng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4436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8A45E-40CB-9946-81FC-539A73F13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latin typeface="+mn-lt"/>
              </a:rPr>
              <a:t>Convolution Neural Network</a:t>
            </a:r>
            <a:endParaRPr lang="en-IN" b="1" u="sng" dirty="0">
              <a:latin typeface="+mn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651D8C-1AAA-6D30-8563-503AF5DFA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Convolution neural network (CNN) is a type of Deep learning algorithm that can learn recognize patterns in images by training a CNN  on a large dataset of medical images . We can teach it to detect brain tumor with incredible accuracy.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C21F1FC-8482-AF11-1DD8-CA88815A6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3574" y="3499667"/>
            <a:ext cx="6576241" cy="2677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90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D9A37-10C9-0132-E6E4-5C00EEF40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latin typeface="+mn-lt"/>
              </a:rPr>
              <a:t>Training a CNN to detect Brain Tumors</a:t>
            </a:r>
            <a:endParaRPr lang="en-IN" b="1" u="sng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377A2-F85F-FD45-F9BD-85233A09A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555" y="1935891"/>
            <a:ext cx="7023313" cy="35834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Training CNN involves feeding it a large dataset of labeled medical images and adjusting Its parameters to minimize the difference  between its predictions and the true labels with enough data and computing power , we can create a highly accurate tumor detection system 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3ECE19A-9262-1F81-14D6-25B577390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810" y="1935891"/>
            <a:ext cx="3786635" cy="2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387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136FB-F4C8-2503-59E2-A44B77CC4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62" y="365125"/>
            <a:ext cx="11057238" cy="1325563"/>
          </a:xfrm>
        </p:spPr>
        <p:txBody>
          <a:bodyPr/>
          <a:lstStyle/>
          <a:p>
            <a:pPr algn="l"/>
            <a:r>
              <a:rPr lang="en-US" u="sng" dirty="0"/>
              <a:t>Evaluating Model Performance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2C0AF-8D93-7FF1-9E65-271F90C19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2" y="1825625"/>
            <a:ext cx="1105723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Once we trained our CNN, We need to evaluate its performance on a separate dataset of medical Images 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400" u="sng" dirty="0"/>
              <a:t>The Feature of Medical image analysis</a:t>
            </a:r>
          </a:p>
          <a:p>
            <a:pPr marL="0" indent="0">
              <a:buNone/>
            </a:pPr>
            <a:r>
              <a:rPr lang="en-US" sz="2400" dirty="0"/>
              <a:t>As deep learning continuous to evolve , we can expect to see even more creative applications in the field of medical images analysis. With advances in hardware and software , we may be able to analyze medical images in real time and provide more accurate diagnoses and treatments.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289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F77E-70D1-0355-E35F-009A7A875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u="sng" dirty="0">
                <a:latin typeface="+mn-lt"/>
              </a:rPr>
              <a:t>Visualization of Accuracy &amp; loss</a:t>
            </a:r>
            <a:br>
              <a:rPr lang="en-US" b="1" u="sng" dirty="0">
                <a:latin typeface="+mn-lt"/>
              </a:rPr>
            </a:br>
            <a:endParaRPr lang="en-IN" b="1" u="sng" dirty="0">
              <a:latin typeface="+mn-lt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69ABFF-CE40-5A75-79E1-A60BCF5B7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14" y="1268627"/>
            <a:ext cx="5577015" cy="96382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Training and Validation here for both Accuracy is continuously Increasing in a Good fission.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28F7CA86-DA23-0D40-B3F7-6E0F0FB6C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65" t="31230" r="15338" b="8829"/>
          <a:stretch/>
        </p:blipFill>
        <p:spPr>
          <a:xfrm>
            <a:off x="9514" y="3194345"/>
            <a:ext cx="5897015" cy="29544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05D428-7772-7F8D-6F2E-5288C9814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24" t="32913" r="14393" b="7482"/>
          <a:stretch/>
        </p:blipFill>
        <p:spPr>
          <a:xfrm>
            <a:off x="6147479" y="3149745"/>
            <a:ext cx="5309279" cy="30436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B1CD60-F50E-5FEA-726D-54FC4357E293}"/>
              </a:ext>
            </a:extLst>
          </p:cNvPr>
          <p:cNvSpPr txBox="1"/>
          <p:nvPr/>
        </p:nvSpPr>
        <p:spPr>
          <a:xfrm>
            <a:off x="6054811" y="1090523"/>
            <a:ext cx="61371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Similarly Training and Validation here for both loss is continuously Decreasing in a Good fission.</a:t>
            </a:r>
          </a:p>
        </p:txBody>
      </p:sp>
    </p:spTree>
    <p:extLst>
      <p:ext uri="{BB962C8B-B14F-4D97-AF65-F5344CB8AC3E}">
        <p14:creationId xmlns:p14="http://schemas.microsoft.com/office/powerpoint/2010/main" val="884048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B482-80D4-1CB5-46A3-EC2C35D28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b="1" u="sng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IN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678E-296B-C8CB-2255-C25D5171B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527" y="1834506"/>
            <a:ext cx="11029615" cy="3678303"/>
          </a:xfrm>
        </p:spPr>
        <p:txBody>
          <a:bodyPr/>
          <a:lstStyle/>
          <a:p>
            <a:pPr marL="0" indent="0">
              <a:lnSpc>
                <a:spcPct val="115000"/>
              </a:lnSpc>
              <a:buNone/>
            </a:pPr>
            <a:r>
              <a:rPr lang="en-IN" sz="2400" dirty="0">
                <a:solidFill>
                  <a:srgbClr val="131313"/>
                </a:solidFill>
                <a:effectLst/>
                <a:latin typeface="Roboto" panose="02000000000000000000" pitchFamily="2" charset="0"/>
                <a:ea typeface="Arial" panose="020B0604020202020204" pitchFamily="34" charset="0"/>
              </a:rPr>
              <a:t>As a result we will be able to predict accurately whether the MRI image shows any tumor or not.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IN" sz="2400" dirty="0">
                <a:solidFill>
                  <a:srgbClr val="131313"/>
                </a:solidFill>
                <a:effectLst/>
                <a:latin typeface="Roboto" panose="02000000000000000000" pitchFamily="2" charset="0"/>
                <a:ea typeface="Arial" panose="020B0604020202020204" pitchFamily="34" charset="0"/>
              </a:rPr>
              <a:t>Yes The model has been predicted that it is a </a:t>
            </a:r>
            <a:r>
              <a:rPr lang="en-IN" sz="2400" dirty="0">
                <a:solidFill>
                  <a:srgbClr val="131313"/>
                </a:solidFill>
                <a:latin typeface="Roboto" panose="02000000000000000000" pitchFamily="2" charset="0"/>
                <a:ea typeface="Arial" panose="020B0604020202020204" pitchFamily="34" charset="0"/>
              </a:rPr>
              <a:t>P</a:t>
            </a:r>
            <a:r>
              <a:rPr lang="en-IN" sz="2400" dirty="0">
                <a:solidFill>
                  <a:srgbClr val="131313"/>
                </a:solidFill>
                <a:effectLst/>
                <a:latin typeface="Roboto" panose="02000000000000000000" pitchFamily="2" charset="0"/>
                <a:ea typeface="Arial" panose="020B0604020202020204" pitchFamily="34" charset="0"/>
              </a:rPr>
              <a:t>ituitary</a:t>
            </a:r>
            <a:r>
              <a:rPr lang="en-IN" sz="2400" dirty="0">
                <a:solidFill>
                  <a:srgbClr val="131313"/>
                </a:solidFill>
                <a:latin typeface="Roboto" panose="02000000000000000000" pitchFamily="2" charset="0"/>
                <a:ea typeface="Arial" panose="020B0604020202020204" pitchFamily="34" charset="0"/>
              </a:rPr>
              <a:t> </a:t>
            </a:r>
            <a:r>
              <a:rPr lang="en-IN" sz="2400" dirty="0">
                <a:solidFill>
                  <a:srgbClr val="131313"/>
                </a:solidFill>
                <a:effectLst/>
                <a:latin typeface="Roboto" panose="02000000000000000000" pitchFamily="2" charset="0"/>
                <a:ea typeface="Arial" panose="020B0604020202020204" pitchFamily="34" charset="0"/>
              </a:rPr>
              <a:t>tumor</a:t>
            </a:r>
          </a:p>
          <a:p>
            <a:pPr marL="0" indent="0">
              <a:lnSpc>
                <a:spcPct val="115000"/>
              </a:lnSpc>
              <a:buNone/>
            </a:pP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15000"/>
              </a:lnSpc>
              <a:buNone/>
            </a:pP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15000"/>
              </a:lnSpc>
              <a:buNone/>
            </a:pP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>
              <a:lnSpc>
                <a:spcPct val="115000"/>
              </a:lnSpc>
              <a:buNone/>
            </a:pPr>
            <a:endParaRPr lang="en-IN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DB6E6E7-EFA2-7961-F1AE-FDC9E39D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073" y="3571103"/>
            <a:ext cx="3135269" cy="304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05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2303</TotalTime>
  <Words>523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Wingdings</vt:lpstr>
      <vt:lpstr>Office Theme</vt:lpstr>
      <vt:lpstr>BRAIN TUMOR DETECTION USING DEEPLEARNING       </vt:lpstr>
      <vt:lpstr>INTRODUCTION</vt:lpstr>
      <vt:lpstr>Datasets  Dataset is taken from Kaggle which contains 3 types of Brain Tumors</vt:lpstr>
      <vt:lpstr>Convolution Neural Network</vt:lpstr>
      <vt:lpstr>Training a CNN to detect Brain Tumors</vt:lpstr>
      <vt:lpstr>Evaluating Model Performance</vt:lpstr>
      <vt:lpstr>Visualization of Accuracy &amp; loss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TUMOR DETECTION USING DEEPLEARNING</dc:title>
  <dc:creator>Sharmitha ram</dc:creator>
  <cp:lastModifiedBy>Sharmitha ram</cp:lastModifiedBy>
  <cp:revision>9</cp:revision>
  <dcterms:created xsi:type="dcterms:W3CDTF">2024-03-18T08:16:50Z</dcterms:created>
  <dcterms:modified xsi:type="dcterms:W3CDTF">2024-03-24T07:06:27Z</dcterms:modified>
</cp:coreProperties>
</file>

<file path=docProps/thumbnail.jpeg>
</file>